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3E8"/>
    <a:srgbClr val="DCEAD5"/>
    <a:srgbClr val="DBD5FD"/>
    <a:srgbClr val="D5C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CB0A982-39DA-4124-8BE0-5AB9C6EA4F6D}">
  <a:tblStyle styleId="{ECB0A982-39DA-4124-8BE0-5AB9C6EA4F6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02" autoAdjust="0"/>
    <p:restoredTop sz="94703" autoAdjust="0"/>
  </p:normalViewPr>
  <p:slideViewPr>
    <p:cSldViewPr snapToGrid="0">
      <p:cViewPr varScale="1">
        <p:scale>
          <a:sx n="190" d="100"/>
          <a:sy n="190" d="100"/>
        </p:scale>
        <p:origin x="-104" y="-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07618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21e13bf21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21e13bf21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/>
        </p:nvSpPr>
        <p:spPr>
          <a:xfrm>
            <a:off x="177250" y="64963"/>
            <a:ext cx="6822000" cy="5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GB" sz="2400" dirty="0">
                <a:latin typeface="Permanent Marker"/>
                <a:ea typeface="Permanent Marker"/>
                <a:cs typeface="Permanent Marker"/>
                <a:sym typeface="Permanent Marker"/>
              </a:rPr>
              <a:t>Impact Storytelling </a:t>
            </a:r>
            <a:r>
              <a:rPr lang="en-GB" sz="2400" dirty="0" smtClean="0">
                <a:latin typeface="Permanent Marker"/>
                <a:ea typeface="Permanent Marker"/>
                <a:cs typeface="Permanent Marker"/>
                <a:sym typeface="Permanent Marker"/>
              </a:rPr>
              <a:t>ROADMAP</a:t>
            </a:r>
            <a:endParaRPr lang="en-GB" sz="2400" dirty="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graphicFrame>
        <p:nvGraphicFramePr>
          <p:cNvPr id="68" name="Google Shape;68;p14"/>
          <p:cNvGraphicFramePr/>
          <p:nvPr>
            <p:extLst>
              <p:ext uri="{D42A27DB-BD31-4B8C-83A1-F6EECF244321}">
                <p14:modId xmlns:p14="http://schemas.microsoft.com/office/powerpoint/2010/main" val="3282701860"/>
              </p:ext>
            </p:extLst>
          </p:nvPr>
        </p:nvGraphicFramePr>
        <p:xfrm>
          <a:off x="177250" y="1309913"/>
          <a:ext cx="8796000" cy="3272180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/>
                <a:gridCol w="733000"/>
                <a:gridCol w="733000"/>
                <a:gridCol w="733000"/>
                <a:gridCol w="733000"/>
                <a:gridCol w="733000"/>
                <a:gridCol w="759525"/>
                <a:gridCol w="706475"/>
                <a:gridCol w="733000"/>
                <a:gridCol w="733000"/>
                <a:gridCol w="733000"/>
                <a:gridCol w="733000"/>
              </a:tblGrid>
              <a:tr h="103125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STRATEGY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</a:t>
                      </a:r>
                      <a:r>
                        <a:rPr lang="en-GB" sz="600" i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map out the </a:t>
                      </a: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journey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ACTION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</a:t>
                      </a:r>
                      <a:r>
                        <a:rPr lang="en-GB" sz="600" i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walk the talk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RESULTS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make progress visible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Audience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Get who...</a:t>
                      </a:r>
                      <a:endParaRPr sz="600" i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Outcome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To do what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Barrier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Why don’t they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Trigger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Why would they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Platform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Where are they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b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Content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do they like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b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Description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will we make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Deadline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When is it due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Launch Date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When is it live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Baseline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it like now...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Quantitative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was the data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Qualitative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was heard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Google Shape;69;p14"/>
          <p:cNvGraphicFramePr/>
          <p:nvPr>
            <p:extLst>
              <p:ext uri="{D42A27DB-BD31-4B8C-83A1-F6EECF244321}">
                <p14:modId xmlns:p14="http://schemas.microsoft.com/office/powerpoint/2010/main" val="2638511594"/>
              </p:ext>
            </p:extLst>
          </p:nvPr>
        </p:nvGraphicFramePr>
        <p:xfrm>
          <a:off x="177250" y="636375"/>
          <a:ext cx="8795950" cy="598320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/>
                <a:gridCol w="8062950"/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 smtClean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Project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i="1" dirty="0" smtClean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Who is your organisation and what is the title of your project?</a:t>
                      </a:r>
                      <a:endParaRPr sz="600" i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solidFill>
                      <a:srgbClr val="CFE2F3"/>
                    </a:solidFill>
                  </a:tcPr>
                </a:tc>
              </a:tr>
              <a:tr h="147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 smtClean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Purpose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i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your big issue or challenge? How are things now and how would you</a:t>
                      </a:r>
                      <a:r>
                        <a:rPr lang="en-AU" sz="600" i="1" baseline="0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 like things to change?</a:t>
                      </a:r>
                      <a:endParaRPr sz="600" i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2F3"/>
                    </a:solidFill>
                  </a:tcPr>
                </a:tc>
              </a:tr>
              <a:tr h="147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Purpose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i="1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the overarching narrative</a:t>
                      </a:r>
                      <a:r>
                        <a:rPr lang="en-AU" sz="600" i="1" baseline="0" dirty="0" smtClean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 of your content? Think of a strong message and keywords to unite your campaign.</a:t>
                      </a:r>
                      <a:endParaRPr sz="600" i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Google Shape;70;p14"/>
          <p:cNvGraphicFramePr/>
          <p:nvPr>
            <p:extLst>
              <p:ext uri="{D42A27DB-BD31-4B8C-83A1-F6EECF244321}">
                <p14:modId xmlns:p14="http://schemas.microsoft.com/office/powerpoint/2010/main" val="1215498400"/>
              </p:ext>
            </p:extLst>
          </p:nvPr>
        </p:nvGraphicFramePr>
        <p:xfrm>
          <a:off x="177250" y="4674550"/>
          <a:ext cx="8795950" cy="397325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/>
                <a:gridCol w="8062950"/>
              </a:tblGrid>
              <a:tr h="39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Impact Statement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91425" marR="91425" marT="91425" marB="91425">
                    <a:solidFill>
                      <a:srgbClr val="D9D3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91425" marR="91425" marT="91425" marB="91425">
                    <a:solidFill>
                      <a:srgbClr val="D9D3E8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751726" y="441707"/>
            <a:ext cx="1223412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" dirty="0" err="1" smtClean="0">
                <a:latin typeface="Proxima Nova"/>
                <a:ea typeface="Proxima Nova"/>
                <a:cs typeface="Proxima Nova"/>
                <a:sym typeface="Proxima Nova"/>
              </a:rPr>
              <a:t>www.digitalstorytellers.com.au</a:t>
            </a:r>
            <a:endParaRPr lang="en-GB" sz="6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3" name="Picture 2" descr="DS-LOGO-NO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165" y="102776"/>
            <a:ext cx="851544" cy="3831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141</Words>
  <Application>Microsoft Macintosh PowerPoint</Application>
  <PresentationFormat>On-screen Show (16:9)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Peter Dowson</cp:lastModifiedBy>
  <cp:revision>8</cp:revision>
  <dcterms:modified xsi:type="dcterms:W3CDTF">2019-05-01T08:03:13Z</dcterms:modified>
</cp:coreProperties>
</file>