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Permanent Marker" panose="02000000000000000000" pitchFamily="2" charset="0"/>
      <p:regular r:id="rId4"/>
    </p:embeddedFont>
    <p:embeddedFont>
      <p:font typeface="Proxima Nova" panose="02000506030000020004" pitchFamily="2" charset="77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3E8"/>
    <a:srgbClr val="DCEAD5"/>
    <a:srgbClr val="DBD5FD"/>
    <a:srgbClr val="D5C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CB0A982-39DA-4124-8BE0-5AB9C6EA4F6D}">
  <a:tblStyle styleId="{ECB0A982-39DA-4124-8BE0-5AB9C6EA4F6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07618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21e13bf21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21e13bf21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/>
        </p:nvSpPr>
        <p:spPr>
          <a:xfrm>
            <a:off x="177250" y="64963"/>
            <a:ext cx="6822000" cy="5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GB" sz="2400" dirty="0">
                <a:latin typeface="Permanent Marker"/>
                <a:ea typeface="Permanent Marker"/>
                <a:cs typeface="Permanent Marker"/>
                <a:sym typeface="Permanent Marker"/>
              </a:rPr>
              <a:t>CAMPAIGN ROADMAP</a:t>
            </a:r>
          </a:p>
        </p:txBody>
      </p:sp>
      <p:graphicFrame>
        <p:nvGraphicFramePr>
          <p:cNvPr id="68" name="Google Shape;68;p14"/>
          <p:cNvGraphicFramePr/>
          <p:nvPr>
            <p:extLst>
              <p:ext uri="{D42A27DB-BD31-4B8C-83A1-F6EECF244321}">
                <p14:modId xmlns:p14="http://schemas.microsoft.com/office/powerpoint/2010/main" val="1152679377"/>
              </p:ext>
            </p:extLst>
          </p:nvPr>
        </p:nvGraphicFramePr>
        <p:xfrm>
          <a:off x="177250" y="1309913"/>
          <a:ext cx="8796000" cy="3272180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3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03125">
                <a:tc grid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STRATEGY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map out the journey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ACTION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walk the talk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RESULTS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Let’s make progress visible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Audience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Invite who...</a:t>
                      </a:r>
                      <a:endParaRPr sz="600" i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Outcome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To what change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Barrier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Why haven’t they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Message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Why would they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CEAD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Story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to deliver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Format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How to deliver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Channel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Where to deliver</a:t>
                      </a:r>
                      <a:endParaRPr lang="en-GB"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Deadline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When to deliver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Launch Date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When is it live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Baseline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it like now...</a:t>
                      </a:r>
                      <a:endParaRPr sz="600" b="1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Quantitative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was the data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Qualitative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was heard</a:t>
                      </a:r>
                      <a:endParaRPr sz="600" b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B8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/>
                    </a:p>
                  </a:txBody>
                  <a:tcPr marL="36000" marR="36000" marT="36000" marB="36000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9" name="Google Shape;69;p14"/>
          <p:cNvGraphicFramePr/>
          <p:nvPr>
            <p:extLst>
              <p:ext uri="{D42A27DB-BD31-4B8C-83A1-F6EECF244321}">
                <p14:modId xmlns:p14="http://schemas.microsoft.com/office/powerpoint/2010/main" val="163463236"/>
              </p:ext>
            </p:extLst>
          </p:nvPr>
        </p:nvGraphicFramePr>
        <p:xfrm>
          <a:off x="177250" y="636375"/>
          <a:ext cx="8795950" cy="598320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Company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i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Who is your organisation?</a:t>
                      </a:r>
                      <a:endParaRPr sz="600" i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Campaign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the title of this campaign</a:t>
                      </a:r>
                      <a:r>
                        <a:rPr lang="en-AU" sz="600" i="1" baseline="0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?</a:t>
                      </a:r>
                      <a:endParaRPr sz="600" i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Purpose</a:t>
                      </a:r>
                      <a:endParaRPr sz="600" b="1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AU" sz="600" i="1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What is your big issue or challenge? How are things now and how would you</a:t>
                      </a:r>
                      <a:r>
                        <a:rPr lang="en-AU" sz="600" i="1" baseline="0" dirty="0">
                          <a:solidFill>
                            <a:schemeClr val="dk1"/>
                          </a:solidFill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 like things to change?</a:t>
                      </a:r>
                      <a:endParaRPr lang="en-AU" sz="600" i="1" dirty="0">
                        <a:solidFill>
                          <a:schemeClr val="dk1"/>
                        </a:solidFill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54000" marR="54000" marT="54000" marB="540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0" name="Google Shape;70;p14"/>
          <p:cNvGraphicFramePr/>
          <p:nvPr>
            <p:extLst>
              <p:ext uri="{D42A27DB-BD31-4B8C-83A1-F6EECF244321}">
                <p14:modId xmlns:p14="http://schemas.microsoft.com/office/powerpoint/2010/main" val="1215498400"/>
              </p:ext>
            </p:extLst>
          </p:nvPr>
        </p:nvGraphicFramePr>
        <p:xfrm>
          <a:off x="177250" y="4674550"/>
          <a:ext cx="8795950" cy="397325"/>
        </p:xfrm>
        <a:graphic>
          <a:graphicData uri="http://schemas.openxmlformats.org/drawingml/2006/table">
            <a:tbl>
              <a:tblPr>
                <a:noFill/>
                <a:tableStyleId>{ECB0A982-39DA-4124-8BE0-5AB9C6EA4F6D}</a:tableStyleId>
              </a:tblPr>
              <a:tblGrid>
                <a:gridCol w="73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600" b="1" dirty="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Impact Statement</a:t>
                      </a: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91425" marR="91425" marT="91425" marB="91425">
                    <a:solidFill>
                      <a:srgbClr val="D9D3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b="1" dirty="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91425" marR="91425" marT="91425" marB="91425">
                    <a:solidFill>
                      <a:srgbClr val="D9D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751726" y="441707"/>
            <a:ext cx="1223412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600" dirty="0" err="1">
                <a:latin typeface="Proxima Nova"/>
                <a:ea typeface="Proxima Nova"/>
                <a:cs typeface="Proxima Nova"/>
                <a:sym typeface="Proxima Nova"/>
              </a:rPr>
              <a:t>www.digitalstorytellers.com.au</a:t>
            </a:r>
            <a:endParaRPr lang="en-GB" sz="6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3" name="Picture 2" descr="DS-LOGO-NOTA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165" y="102776"/>
            <a:ext cx="851544" cy="3831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118</Words>
  <Application>Microsoft Macintosh PowerPoint</Application>
  <PresentationFormat>On-screen Show (16:9)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Proxima Nova</vt:lpstr>
      <vt:lpstr>Permanent Marker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Peter Dowson</cp:lastModifiedBy>
  <cp:revision>10</cp:revision>
  <dcterms:modified xsi:type="dcterms:W3CDTF">2021-06-09T03:26:21Z</dcterms:modified>
</cp:coreProperties>
</file>